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25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4464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1" name="Shape 61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7" name="Shape 67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5" name="Shape 75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0" name="Shape 8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16278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Legacy of Lady Bountiful</a:t>
            </a:r>
          </a:p>
          <a:p>
            <a:pPr algn="ctr">
              <a:spcBef>
                <a:spcPts val="0"/>
              </a:spcBef>
              <a:buNone/>
            </a:pPr>
            <a:r>
              <a:rPr lang="en"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White Women in the Library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685800" y="315698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400"/>
              <a:t>Gina Schlesselman-Tarango</a:t>
            </a:r>
          </a:p>
          <a:p>
            <a:pPr algn="ctr">
              <a:spcBef>
                <a:spcPts val="0"/>
              </a:spcBef>
              <a:buNone/>
            </a:pPr>
            <a:r>
              <a:rPr lang="en" sz="1400"/>
              <a:t>California State University, San Bernardino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Lady Bountiful in Pop Culture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825" y="1766137"/>
            <a:ext cx="2038350" cy="3019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Shape 152"/>
          <p:cNvCxnSpPr>
            <a:stCxn id="151" idx="1"/>
          </p:cNvCxnSpPr>
          <p:nvPr/>
        </p:nvCxnSpPr>
        <p:spPr>
          <a:xfrm rot="10800000">
            <a:off x="2351025" y="2708850"/>
            <a:ext cx="1201800" cy="567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3" name="Shape 153"/>
          <p:cNvCxnSpPr>
            <a:stCxn id="151" idx="3"/>
          </p:cNvCxnSpPr>
          <p:nvPr/>
        </p:nvCxnSpPr>
        <p:spPr>
          <a:xfrm rot="10800000" flipH="1">
            <a:off x="5591175" y="2685150"/>
            <a:ext cx="888900" cy="59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78525"/>
            <a:ext cx="2590375" cy="19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3650" y="1278518"/>
            <a:ext cx="2343149" cy="14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9631" y="3442000"/>
            <a:ext cx="1917168" cy="14668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>
            <a:endCxn id="156" idx="1"/>
          </p:cNvCxnSpPr>
          <p:nvPr/>
        </p:nvCxnSpPr>
        <p:spPr>
          <a:xfrm>
            <a:off x="5584931" y="3735312"/>
            <a:ext cx="1184699" cy="440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8" name="Shape 158"/>
          <p:cNvSpPr txBox="1"/>
          <p:nvPr/>
        </p:nvSpPr>
        <p:spPr>
          <a:xfrm>
            <a:off x="477350" y="3532425"/>
            <a:ext cx="2888100" cy="13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To think about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Is this the most readily available representation for those new to LIS?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Is she present, even among “new” or “hip” representations?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Does Lady Bountiful police the bodies that enter the field?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Does she regulate the way in which we interact with users?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How do some resist or defy the archetype, individually and/or institutionally?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Banishing Lady Bountiful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Feminist and historical LIS research and teaching must be intersectional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Multicultural education              antiracist and feminist education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Self-work: “critically reflect on racialized and gendered histories and how you are implicated in them”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Interrogate privileges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Leonardo, Z., &amp; Boas, E. (2013). Other kids' teachers: What children of color learn from white women and what this says about race, whiteness, and gender. In M. Lynn and A. Dixson (Eds.), </a:t>
            </a:r>
            <a:r>
              <a:rPr lang="en" sz="11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Handbook of critical race theory in education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(313-323). New York: Routledge.</a:t>
            </a:r>
          </a:p>
        </p:txBody>
      </p:sp>
      <p:cxnSp>
        <p:nvCxnSpPr>
          <p:cNvPr id="171" name="Shape 171"/>
          <p:cNvCxnSpPr/>
          <p:nvPr/>
        </p:nvCxnSpPr>
        <p:spPr>
          <a:xfrm>
            <a:off x="4250775" y="2303400"/>
            <a:ext cx="81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004" y="0"/>
            <a:ext cx="3439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-877125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Female librarians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800" y="0"/>
            <a:ext cx="4078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17675" y="1467875"/>
            <a:ext cx="4427400" cy="356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LIS is more than just feminized.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What do we make of the white female body in LIS?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What does the overwhelming presence of white women  signal?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Race + Gender in LIS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“An ungendered analysis of whiteness and a white-absent, let alone colorblind, analysis of gender...will be limited in their scope and ability.”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Leonardo, Z., &amp; Boas, E. (2013). Other kids' teachers: What children of color learn from white women and what this says about race, whiteness, and gender. In M. Lynn and A. Dixson (Eds.), </a:t>
            </a:r>
            <a:r>
              <a:rPr lang="en" sz="11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Handbook of critical race theory in education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(313-323). New York: Routledge.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450" y="692175"/>
            <a:ext cx="1293299" cy="213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311" y="1384337"/>
            <a:ext cx="1822150" cy="137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8886" y="1384337"/>
            <a:ext cx="2232125" cy="170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050" y="1384349"/>
            <a:ext cx="2353524" cy="15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64525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Thinking about whiteness in female form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52590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Lady Bountiful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England 			colonies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Missionary or teacher, civilizing force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Ideal or true woman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Role distinct from that of white men, but reinforces underlying ideologies of colonialism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Imperialism + paternalism + race + gender + notions of ideal femininity </a:t>
            </a:r>
            <a:r>
              <a:rPr lang="en">
                <a:solidFill>
                  <a:srgbClr val="FF0000"/>
                </a:solidFill>
              </a:rPr>
              <a:t>= work of colonialism &amp; white supremacy in feminized form</a:t>
            </a:r>
          </a:p>
        </p:txBody>
      </p:sp>
      <p:cxnSp>
        <p:nvCxnSpPr>
          <p:cNvPr id="119" name="Shape 119"/>
          <p:cNvCxnSpPr/>
          <p:nvPr/>
        </p:nvCxnSpPr>
        <p:spPr>
          <a:xfrm>
            <a:off x="1845575" y="2436250"/>
            <a:ext cx="9545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246" y="1491746"/>
            <a:ext cx="2280300" cy="331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Early Librarians/Library Workers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Feminine traits made women ideal library workers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</a:rPr>
              <a:t>Moral and spiritual superiority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</a:rPr>
              <a:t>Ability to educate, uplift, and civilize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</a:rPr>
              <a:t>Missionary-mindedness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White women embodied library as a civilizing institution and site of intellectual development, citizenship, and democracy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True Womanhood only available to </a:t>
            </a:r>
            <a:r>
              <a:rPr lang="en" sz="2400">
                <a:solidFill>
                  <a:srgbClr val="FF0000"/>
                </a:solidFill>
              </a:rPr>
              <a:t>white women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“Breeding and background” a criteria for entry into early library schooling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Went hand-in-hand with other feminine“personality” traits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“We have always known that the socially constructed image of innocent white womanhood relies on the continued production of the racist/sexist sexual myth that black women are not innocent and never can be.”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hooks, b. (2013). (1992/1998). Madonna: Plantation mistress or soul sister. In Roediger, D.R. (Ed.), </a:t>
            </a:r>
            <a:r>
              <a:rPr lang="en" sz="11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 on white: Black writers on what it means to be white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(307-316). New York: Schocken Books. 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Lady Bountiful in LIS: Past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Specific roles in racial projects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Work with children – Americanization/assimilation of European ethnics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Sanctioned capitalism, enforced traditional gender roles, encouraged deference to authority</a:t>
            </a: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White women “drafted to carry out the reproductive work of whiteness.”</a:t>
            </a: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Leonardo, Z., &amp; Boas, E. (2013). Other kids' teachers: What children of color learn from white women and what this says about race, whiteness, and gender. In M. Lynn and A. Dixson (Eds.), </a:t>
            </a:r>
            <a:r>
              <a:rPr lang="en" sz="11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Handbook of critical race theory in education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(313-323). New York: Routledge.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Lady Bountiful in LIS: Present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Pawley (2006)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Mission/service and society/culture models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library a mission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library as educative and civilizing site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cultural uplift and citizenship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Consider patrons “as deficient and in need of remediation by (normally white) librarians”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Controlled vocabularies posit minority groups as needy Others, normalize whiteness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Models evoke notions that have historically been tied to work of white women in libraries</a:t>
            </a:r>
          </a:p>
          <a:p>
            <a:pPr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Pawley. (2006). Unequal legacies: Race and multiculturalism in the LIS curriculum.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Library Quarterly, 76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149-168.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Macintosh PowerPoint</Application>
  <PresentationFormat>On-screen Show (16:9)</PresentationFormat>
  <Paragraphs>77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lesson-plan</vt:lpstr>
      <vt:lpstr>The Legacy of Lady Bountiful White Women in the Library</vt:lpstr>
      <vt:lpstr>Female librarians </vt:lpstr>
      <vt:lpstr>PowerPoint Presentation</vt:lpstr>
      <vt:lpstr>Race + Gender in LIS </vt:lpstr>
      <vt:lpstr>Thinking about whiteness in female form</vt:lpstr>
      <vt:lpstr>Early Librarians/Library Workers</vt:lpstr>
      <vt:lpstr>PowerPoint Presentation</vt:lpstr>
      <vt:lpstr>Lady Bountiful in LIS: Past</vt:lpstr>
      <vt:lpstr>Lady Bountiful in LIS: Present</vt:lpstr>
      <vt:lpstr>Lady Bountiful in Pop Culture</vt:lpstr>
      <vt:lpstr>To think about</vt:lpstr>
      <vt:lpstr>Banishing Lady Bountiful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Legacy of Lady Bountiful White Women in the Library</dc:title>
  <cp:lastModifiedBy>Gina</cp:lastModifiedBy>
  <cp:revision>1</cp:revision>
  <dcterms:modified xsi:type="dcterms:W3CDTF">2014-10-26T18:31:54Z</dcterms:modified>
</cp:coreProperties>
</file>